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8"/>
  </p:notesMasterIdLst>
  <p:sldIdLst>
    <p:sldId id="263" r:id="rId2"/>
    <p:sldId id="261" r:id="rId3"/>
    <p:sldId id="262" r:id="rId4"/>
    <p:sldId id="256" r:id="rId5"/>
    <p:sldId id="268" r:id="rId6"/>
    <p:sldId id="26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449" autoAdjust="0"/>
  </p:normalViewPr>
  <p:slideViewPr>
    <p:cSldViewPr snapToGrid="0">
      <p:cViewPr varScale="1">
        <p:scale>
          <a:sx n="99" d="100"/>
          <a:sy n="99" d="100"/>
        </p:scale>
        <p:origin x="23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61632-C697-4106-89C7-B26C5945ED6C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BC253-49D8-4D76-ADA0-13D0034F3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7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BC253-49D8-4D76-ADA0-13D0034F3C1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317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BC253-49D8-4D76-ADA0-13D0034F3C1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8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83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0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7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8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7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5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9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3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6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1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11894E8-7CA0-433C-8C67-88FFC0AFB6E5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94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46CA35-58AF-4B94-9097-68588D587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860" y="4491148"/>
            <a:ext cx="10059272" cy="1207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93B7DF-9E12-43B3-B1D4-2E3126AC7FC4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«ШТАНИГУРТСКОЕ» </a:t>
            </a:r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165969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4E5879D-684C-411A-A373-C50002086E65}"/>
              </a:ext>
            </a:extLst>
          </p:cNvPr>
          <p:cNvSpPr txBox="1"/>
          <p:nvPr/>
        </p:nvSpPr>
        <p:spPr>
          <a:xfrm>
            <a:off x="5679129" y="242504"/>
            <a:ext cx="59428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/>
              <a:t>Предложения по установлению границ и площадей населённых пунктов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E51862-689A-461E-A34E-AAC4E675306B}"/>
              </a:ext>
            </a:extLst>
          </p:cNvPr>
          <p:cNvSpPr txBox="1"/>
          <p:nvPr/>
        </p:nvSpPr>
        <p:spPr>
          <a:xfrm>
            <a:off x="4138863" y="3244334"/>
            <a:ext cx="8053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1400" dirty="0"/>
              <a:t>Прогнозируемая численность населения муниципального образования «Штанигуртское»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4939CE-4BEC-4EA8-ACA1-887381BF66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7" y="23376"/>
            <a:ext cx="4465605" cy="6322693"/>
          </a:xfrm>
          <a:prstGeom prst="rect">
            <a:avLst/>
          </a:prstGeom>
        </p:spPr>
      </p:pic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ADD91B29-FFF7-4240-ADAC-E6CD2954D8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206780"/>
              </p:ext>
            </p:extLst>
          </p:nvPr>
        </p:nvGraphicFramePr>
        <p:xfrm>
          <a:off x="5468796" y="769511"/>
          <a:ext cx="615315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743987">
                  <a:extLst>
                    <a:ext uri="{9D8B030D-6E8A-4147-A177-3AD203B41FA5}">
                      <a16:colId xmlns:a16="http://schemas.microsoft.com/office/drawing/2014/main" val="2454581079"/>
                    </a:ext>
                  </a:extLst>
                </a:gridCol>
                <a:gridCol w="2046824">
                  <a:extLst>
                    <a:ext uri="{9D8B030D-6E8A-4147-A177-3AD203B41FA5}">
                      <a16:colId xmlns:a16="http://schemas.microsoft.com/office/drawing/2014/main" val="497826148"/>
                    </a:ext>
                  </a:extLst>
                </a:gridCol>
                <a:gridCol w="1237687">
                  <a:extLst>
                    <a:ext uri="{9D8B030D-6E8A-4147-A177-3AD203B41FA5}">
                      <a16:colId xmlns:a16="http://schemas.microsoft.com/office/drawing/2014/main" val="3388467179"/>
                    </a:ext>
                  </a:extLst>
                </a:gridCol>
                <a:gridCol w="1062326">
                  <a:extLst>
                    <a:ext uri="{9D8B030D-6E8A-4147-A177-3AD203B41FA5}">
                      <a16:colId xmlns:a16="http://schemas.microsoft.com/office/drawing/2014/main" val="2202247671"/>
                    </a:ext>
                  </a:extLst>
                </a:gridCol>
                <a:gridCol w="1062326">
                  <a:extLst>
                    <a:ext uri="{9D8B030D-6E8A-4147-A177-3AD203B41FA5}">
                      <a16:colId xmlns:a16="http://schemas.microsoft.com/office/drawing/2014/main" val="301096374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Населённый пункт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(га)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2093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Существующая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Первая очередь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Расчётный срок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51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Штанигурт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165,7931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160,6775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160,6775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39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Колевай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29,6216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30,6151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30,6151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3383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Полынга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56,1224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56,0512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56,0512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939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хут. Березовый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15,6446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15,6446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15,6446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066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Порпиево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46,4107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46,4107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46,4107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7264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Азамай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36,8203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37,3812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37,3812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305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д. Сергеевка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7,0026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7,0026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7,0026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9918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auto">
                        <a:tabLst>
                          <a:tab pos="450215" algn="l"/>
                        </a:tabLst>
                      </a:pPr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357,4153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353,7829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ru-RU" sz="1200" kern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353,7829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25795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C3361F72-EC10-4D1A-AF1A-01612B26A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38613"/>
              </p:ext>
            </p:extLst>
          </p:nvPr>
        </p:nvGraphicFramePr>
        <p:xfrm>
          <a:off x="5447282" y="3892690"/>
          <a:ext cx="622935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787224">
                  <a:extLst>
                    <a:ext uri="{9D8B030D-6E8A-4147-A177-3AD203B41FA5}">
                      <a16:colId xmlns:a16="http://schemas.microsoft.com/office/drawing/2014/main" val="3495795844"/>
                    </a:ext>
                  </a:extLst>
                </a:gridCol>
                <a:gridCol w="2146588">
                  <a:extLst>
                    <a:ext uri="{9D8B030D-6E8A-4147-A177-3AD203B41FA5}">
                      <a16:colId xmlns:a16="http://schemas.microsoft.com/office/drawing/2014/main" val="1134620737"/>
                    </a:ext>
                  </a:extLst>
                </a:gridCol>
                <a:gridCol w="1165194">
                  <a:extLst>
                    <a:ext uri="{9D8B030D-6E8A-4147-A177-3AD203B41FA5}">
                      <a16:colId xmlns:a16="http://schemas.microsoft.com/office/drawing/2014/main" val="3795564746"/>
                    </a:ext>
                  </a:extLst>
                </a:gridCol>
                <a:gridCol w="1087917">
                  <a:extLst>
                    <a:ext uri="{9D8B030D-6E8A-4147-A177-3AD203B41FA5}">
                      <a16:colId xmlns:a16="http://schemas.microsoft.com/office/drawing/2014/main" val="1440317498"/>
                    </a:ext>
                  </a:extLst>
                </a:gridCol>
                <a:gridCol w="1042427">
                  <a:extLst>
                    <a:ext uri="{9D8B030D-6E8A-4147-A177-3AD203B41FA5}">
                      <a16:colId xmlns:a16="http://schemas.microsoft.com/office/drawing/2014/main" val="330753478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en-US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Населенный пункт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Население (человек)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85999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Существующее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Первая очередь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450215" algn="l"/>
                        </a:tabLst>
                      </a:pPr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Расчётный срок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6741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200" kern="15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Штанигурт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1229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1280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1350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9364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Колевай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125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135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657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</a:t>
                      </a:r>
                      <a:r>
                        <a:rPr lang="ru-RU" sz="1200" kern="15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Полынга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90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466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хут. Березовый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602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Порпиево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849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Азамай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69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1340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д. Сергеевка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58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1582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1655</a:t>
                      </a:r>
                      <a:endParaRPr lang="ru-RU" sz="1200" kern="1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5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1752</a:t>
                      </a:r>
                      <a:endParaRPr lang="ru-RU" sz="1200" kern="1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Lucida Sans" panose="020B0602030504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383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054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7A569E-5429-4C14-9340-7B1B61FC25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75" y="105878"/>
            <a:ext cx="4661484" cy="61973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F7623E3-14BD-4B97-8276-033DEAEAA1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925" y="105878"/>
            <a:ext cx="4661484" cy="619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8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0" y="4455620"/>
            <a:ext cx="10665229" cy="1143000"/>
          </a:xfrm>
        </p:spPr>
        <p:txBody>
          <a:bodyPr/>
          <a:lstStyle/>
          <a:p>
            <a:pPr algn="ctr"/>
            <a:r>
              <a:rPr lang="ru-RU" dirty="0"/>
              <a:t>Материалы по обоснованию проекта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434DC9-80F4-432B-A113-277DF68E3DD9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«ШТАНИГУРТСКОЕ» </a:t>
            </a:r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3522491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568F73-D1E0-466E-AF14-E2C408D289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14" y="86628"/>
            <a:ext cx="4640943" cy="616979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4D52D9-767E-4223-BDD5-EC1CE88B02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18" y="86628"/>
            <a:ext cx="4640943" cy="617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042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58AF94-5AA5-412D-9A65-375B6F344D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414" y="142340"/>
            <a:ext cx="4613358" cy="61333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2F9154F-3619-44D1-9930-2A5C361E8B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779" y="142340"/>
            <a:ext cx="4613357" cy="613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5835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69</TotalTime>
  <Words>193</Words>
  <Application>Microsoft Office PowerPoint</Application>
  <PresentationFormat>Широкоэкранный</PresentationFormat>
  <Paragraphs>107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Внесение изменений в Генеральный план Муниципального образования «Камбарское» Камбарского района Удмуртской республики</dc:title>
  <dc:creator>User</dc:creator>
  <cp:lastModifiedBy>Наталья Галкина</cp:lastModifiedBy>
  <cp:revision>10</cp:revision>
  <dcterms:created xsi:type="dcterms:W3CDTF">2020-07-30T05:09:39Z</dcterms:created>
  <dcterms:modified xsi:type="dcterms:W3CDTF">2020-08-24T07:52:55Z</dcterms:modified>
</cp:coreProperties>
</file>