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6" r:id="rId5"/>
    <p:sldId id="265" r:id="rId6"/>
    <p:sldId id="264" r:id="rId7"/>
    <p:sldId id="259" r:id="rId8"/>
    <p:sldId id="268" r:id="rId9"/>
    <p:sldId id="269" r:id="rId10"/>
    <p:sldId id="270" r:id="rId11"/>
    <p:sldId id="272" r:id="rId12"/>
    <p:sldId id="260" r:id="rId13"/>
    <p:sldId id="277" r:id="rId14"/>
    <p:sldId id="271" r:id="rId15"/>
    <p:sldId id="276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83" autoAdjust="0"/>
    <p:restoredTop sz="94660"/>
  </p:normalViewPr>
  <p:slideViewPr>
    <p:cSldViewPr>
      <p:cViewPr varScale="1">
        <p:scale>
          <a:sx n="103" d="100"/>
          <a:sy n="103" d="100"/>
        </p:scale>
        <p:origin x="-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060848"/>
            <a:ext cx="8229600" cy="2592288"/>
          </a:xfrm>
        </p:spPr>
        <p:txBody>
          <a:bodyPr>
            <a:normAutofit/>
          </a:bodyPr>
          <a:lstStyle/>
          <a:p>
            <a:r>
              <a:rPr lang="ru-RU" sz="5400" i="1" dirty="0" smtClean="0">
                <a:solidFill>
                  <a:srgbClr val="C00000"/>
                </a:solidFill>
                <a:latin typeface="Franklin Gothic Demi Cond" pitchFamily="34" charset="0"/>
              </a:rPr>
              <a:t>Отчет Главы МО «Адамское»</a:t>
            </a:r>
            <a:br>
              <a:rPr lang="ru-RU" sz="5400" i="1" dirty="0" smtClean="0">
                <a:solidFill>
                  <a:srgbClr val="C00000"/>
                </a:solidFill>
                <a:latin typeface="Franklin Gothic Demi Cond" pitchFamily="34" charset="0"/>
              </a:rPr>
            </a:br>
            <a:r>
              <a:rPr lang="ru-RU" sz="5400" i="1" dirty="0" smtClean="0">
                <a:solidFill>
                  <a:srgbClr val="C00000"/>
                </a:solidFill>
                <a:latin typeface="Franklin Gothic Demi Cond" pitchFamily="34" charset="0"/>
              </a:rPr>
              <a:t> за 2016 год</a:t>
            </a:r>
            <a:endParaRPr lang="ru-RU" sz="5400" i="1" dirty="0">
              <a:solidFill>
                <a:srgbClr val="C00000"/>
              </a:solidFill>
              <a:latin typeface="Franklin Gothic Demi Con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453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Участники республиканских конкурсов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4038600" cy="307494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924944"/>
            <a:ext cx="4038600" cy="2691348"/>
          </a:xfrm>
        </p:spPr>
      </p:pic>
      <p:sp>
        <p:nvSpPr>
          <p:cNvPr id="9" name="TextBox 8"/>
          <p:cNvSpPr txBox="1"/>
          <p:nvPr/>
        </p:nvSpPr>
        <p:spPr>
          <a:xfrm>
            <a:off x="179512" y="5013176"/>
            <a:ext cx="4032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Мужской дуэт Александра Васильева и</a:t>
            </a:r>
          </a:p>
          <a:p>
            <a:r>
              <a:rPr lang="ru-RU" dirty="0" smtClean="0"/>
              <a:t>Сергея </a:t>
            </a:r>
            <a:r>
              <a:rPr lang="ru-RU" dirty="0" err="1" smtClean="0"/>
              <a:t>Саидова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652120" y="5845037"/>
            <a:ext cx="2413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Ансамбль «</a:t>
            </a:r>
            <a:r>
              <a:rPr lang="ru-RU" dirty="0" err="1" smtClean="0"/>
              <a:t>Адамочка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0583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038600" cy="302895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372" y="3501008"/>
            <a:ext cx="4038600" cy="3028949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372" y="260648"/>
            <a:ext cx="4032448" cy="30243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13" y="3438128"/>
            <a:ext cx="3960440" cy="29703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45633" y="2838783"/>
            <a:ext cx="450726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Библиотека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628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Васильева Вика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4081191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038600" cy="3028949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649" y="260648"/>
            <a:ext cx="4038600" cy="3028949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52212"/>
            <a:ext cx="3936437" cy="295232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649897"/>
            <a:ext cx="3939524" cy="295464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37144" y="2921167"/>
            <a:ext cx="57016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Совет ветеранов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685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Поездка в музей «Истоки»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7"/>
            <a:ext cx="4038600" cy="3028949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7"/>
            <a:ext cx="4038600" cy="3028949"/>
          </a:xfrm>
        </p:spPr>
      </p:pic>
    </p:spTree>
    <p:extLst>
      <p:ext uri="{BB962C8B-B14F-4D97-AF65-F5344CB8AC3E}">
        <p14:creationId xmlns:p14="http://schemas.microsoft.com/office/powerpoint/2010/main" val="3196481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Праздник широкой Масленицы </a:t>
            </a:r>
            <a:br>
              <a:rPr lang="ru-RU" dirty="0" smtClean="0"/>
            </a:br>
            <a:r>
              <a:rPr lang="ru-RU" dirty="0" smtClean="0"/>
              <a:t>на ул. Полевой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556596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вопросы на 2017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Точка подключения  на </a:t>
            </a:r>
            <a:r>
              <a:rPr lang="ru-RU" dirty="0" err="1" smtClean="0"/>
              <a:t>ул.Весенняя</a:t>
            </a:r>
            <a:endParaRPr lang="ru-RU" dirty="0"/>
          </a:p>
          <a:p>
            <a:r>
              <a:rPr lang="ru-RU" dirty="0"/>
              <a:t>С</a:t>
            </a:r>
            <a:r>
              <a:rPr lang="ru-RU" dirty="0" smtClean="0"/>
              <a:t>ъезд </a:t>
            </a:r>
            <a:r>
              <a:rPr lang="ru-RU" dirty="0"/>
              <a:t>с автодороги на </a:t>
            </a:r>
            <a:r>
              <a:rPr lang="ru-RU" dirty="0" err="1"/>
              <a:t>ул.Адамскую</a:t>
            </a:r>
            <a:endParaRPr lang="ru-RU" dirty="0"/>
          </a:p>
          <a:p>
            <a:r>
              <a:rPr lang="ru-RU" dirty="0"/>
              <a:t>У</a:t>
            </a:r>
            <a:r>
              <a:rPr lang="ru-RU" dirty="0" smtClean="0"/>
              <a:t>личное </a:t>
            </a:r>
            <a:r>
              <a:rPr lang="ru-RU" dirty="0"/>
              <a:t>о</a:t>
            </a:r>
            <a:r>
              <a:rPr lang="ru-RU" dirty="0" smtClean="0"/>
              <a:t>свещение </a:t>
            </a:r>
            <a:r>
              <a:rPr lang="ru-RU" dirty="0"/>
              <a:t>по малым населенным пунктам</a:t>
            </a:r>
          </a:p>
          <a:p>
            <a:r>
              <a:rPr lang="ru-RU" dirty="0"/>
              <a:t>П</a:t>
            </a:r>
            <a:r>
              <a:rPr lang="ru-RU" dirty="0" smtClean="0"/>
              <a:t>ешеходный </a:t>
            </a:r>
            <a:r>
              <a:rPr lang="ru-RU" dirty="0"/>
              <a:t>переход у школы</a:t>
            </a:r>
          </a:p>
          <a:p>
            <a:r>
              <a:rPr lang="ru-RU" dirty="0"/>
              <a:t>П</a:t>
            </a:r>
            <a:r>
              <a:rPr lang="ru-RU" dirty="0" smtClean="0"/>
              <a:t>ешеходные </a:t>
            </a:r>
            <a:r>
              <a:rPr lang="ru-RU" dirty="0"/>
              <a:t>дорожки </a:t>
            </a:r>
            <a:endParaRPr lang="ru-RU" dirty="0" smtClean="0"/>
          </a:p>
          <a:p>
            <a:r>
              <a:rPr lang="ru-RU" dirty="0" smtClean="0"/>
              <a:t>Реализация проекта «</a:t>
            </a:r>
            <a:r>
              <a:rPr lang="ru-RU" dirty="0" err="1" smtClean="0"/>
              <a:t>Донды</a:t>
            </a:r>
            <a:r>
              <a:rPr lang="ru-RU" dirty="0" smtClean="0"/>
              <a:t> Дор»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2635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/>
              <a:t>Демографическая </a:t>
            </a:r>
            <a:r>
              <a:rPr lang="ru-RU" b="1" dirty="0" smtClean="0"/>
              <a:t>ситуация  </a:t>
            </a:r>
            <a:r>
              <a:rPr lang="ru-RU" dirty="0"/>
              <a:t>родилось </a:t>
            </a:r>
            <a:r>
              <a:rPr lang="ru-RU" dirty="0" smtClean="0"/>
              <a:t> - 7 чел. </a:t>
            </a:r>
            <a:br>
              <a:rPr lang="ru-RU" dirty="0" smtClean="0"/>
            </a:br>
            <a:r>
              <a:rPr lang="ru-RU" dirty="0" smtClean="0"/>
              <a:t>умерло </a:t>
            </a:r>
            <a:r>
              <a:rPr lang="ru-RU" dirty="0"/>
              <a:t>– 14 </a:t>
            </a:r>
            <a:r>
              <a:rPr lang="ru-RU" dirty="0" smtClean="0"/>
              <a:t>чел. </a:t>
            </a:r>
            <a:br>
              <a:rPr lang="ru-RU" dirty="0" smtClean="0"/>
            </a:br>
            <a:r>
              <a:rPr lang="ru-RU" dirty="0" smtClean="0"/>
              <a:t>Прирост </a:t>
            </a:r>
            <a:r>
              <a:rPr lang="ru-RU" dirty="0"/>
              <a:t>населения </a:t>
            </a:r>
            <a:r>
              <a:rPr lang="ru-RU" dirty="0" smtClean="0"/>
              <a:t> – - </a:t>
            </a:r>
            <a:r>
              <a:rPr lang="ru-RU" dirty="0"/>
              <a:t>7 </a:t>
            </a:r>
            <a:r>
              <a:rPr lang="ru-RU" dirty="0" smtClean="0"/>
              <a:t>человек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Всего </a:t>
            </a:r>
            <a:r>
              <a:rPr lang="ru-RU" dirty="0"/>
              <a:t>в МО «Адамское» проживает  .. чел.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5423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Совет депутатов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353378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вопросы 2016 года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Изготовление документации на уличное освещение </a:t>
            </a:r>
            <a:r>
              <a:rPr lang="ru-RU" dirty="0" smtClean="0"/>
              <a:t>пос. </a:t>
            </a:r>
            <a:r>
              <a:rPr lang="ru-RU" dirty="0"/>
              <a:t>Дом отдыха Чепца </a:t>
            </a:r>
            <a:endParaRPr lang="ru-RU" dirty="0" smtClean="0"/>
          </a:p>
          <a:p>
            <a:pPr lvl="0"/>
            <a:r>
              <a:rPr lang="ru-RU" dirty="0"/>
              <a:t>Продолжить ремонт по ул. </a:t>
            </a:r>
            <a:r>
              <a:rPr lang="ru-RU" dirty="0" err="1"/>
              <a:t>Пызепской</a:t>
            </a:r>
            <a:r>
              <a:rPr lang="ru-RU" dirty="0"/>
              <a:t> в д. </a:t>
            </a:r>
            <a:r>
              <a:rPr lang="ru-RU" dirty="0" smtClean="0"/>
              <a:t>Солдырь</a:t>
            </a:r>
            <a:r>
              <a:rPr lang="ru-RU" dirty="0"/>
              <a:t> </a:t>
            </a:r>
          </a:p>
          <a:p>
            <a:pPr lvl="0"/>
            <a:r>
              <a:rPr lang="ru-RU" dirty="0"/>
              <a:t>Отремонтировать дамбу пруда в д. </a:t>
            </a:r>
            <a:r>
              <a:rPr lang="ru-RU" dirty="0" smtClean="0"/>
              <a:t>Кельдыково</a:t>
            </a:r>
            <a:endParaRPr lang="ru-RU" dirty="0"/>
          </a:p>
          <a:p>
            <a:pPr lvl="0"/>
            <a:r>
              <a:rPr lang="ru-RU" dirty="0"/>
              <a:t>Решать вопросы по канализации в д. </a:t>
            </a:r>
            <a:r>
              <a:rPr lang="ru-RU" dirty="0" smtClean="0"/>
              <a:t>Адам</a:t>
            </a:r>
          </a:p>
          <a:p>
            <a:pPr lvl="0"/>
            <a:r>
              <a:rPr lang="ru-RU" dirty="0"/>
              <a:t>Регистрация автодорог в границах МО</a:t>
            </a:r>
          </a:p>
          <a:p>
            <a:pPr lvl="0"/>
            <a:r>
              <a:rPr lang="ru-RU" dirty="0"/>
              <a:t>Достойно провести выборы 2016 года</a:t>
            </a:r>
          </a:p>
          <a:p>
            <a:pPr lvl="0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644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Текущие вопросы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/>
              <a:t>П</a:t>
            </a:r>
            <a:r>
              <a:rPr lang="ru-RU" dirty="0" smtClean="0"/>
              <a:t>роцедура </a:t>
            </a:r>
            <a:r>
              <a:rPr lang="ru-RU" dirty="0"/>
              <a:t>передачи ТП-309 </a:t>
            </a:r>
          </a:p>
          <a:p>
            <a:r>
              <a:rPr lang="ru-RU" dirty="0" err="1"/>
              <a:t>Тепловодоканал</a:t>
            </a:r>
            <a:r>
              <a:rPr lang="ru-RU" dirty="0"/>
              <a:t>  наделен статусом «гарантирующий поставщик»  </a:t>
            </a:r>
          </a:p>
          <a:p>
            <a:r>
              <a:rPr lang="ru-RU" dirty="0" smtClean="0"/>
              <a:t> </a:t>
            </a:r>
            <a:r>
              <a:rPr lang="ru-RU" dirty="0"/>
              <a:t>Ч</a:t>
            </a:r>
            <a:r>
              <a:rPr lang="ru-RU" dirty="0" smtClean="0"/>
              <a:t>астичный </a:t>
            </a:r>
            <a:r>
              <a:rPr lang="ru-RU" dirty="0"/>
              <a:t>ремонт водопроводных  </a:t>
            </a:r>
            <a:r>
              <a:rPr lang="ru-RU" dirty="0" smtClean="0"/>
              <a:t>сетей</a:t>
            </a:r>
            <a:endParaRPr lang="ru-RU" dirty="0"/>
          </a:p>
          <a:p>
            <a:r>
              <a:rPr lang="ru-RU" dirty="0" smtClean="0"/>
              <a:t>Проект </a:t>
            </a:r>
            <a:r>
              <a:rPr lang="ru-RU" dirty="0"/>
              <a:t>газификации </a:t>
            </a:r>
            <a:r>
              <a:rPr lang="ru-RU" dirty="0" err="1" smtClean="0"/>
              <a:t>д.Солдырь</a:t>
            </a:r>
            <a:r>
              <a:rPr lang="ru-RU" dirty="0"/>
              <a:t> </a:t>
            </a:r>
          </a:p>
          <a:p>
            <a:r>
              <a:rPr lang="ru-RU" dirty="0"/>
              <a:t>О</a:t>
            </a:r>
            <a:r>
              <a:rPr lang="ru-RU" dirty="0" smtClean="0"/>
              <a:t>смотр </a:t>
            </a:r>
            <a:r>
              <a:rPr lang="ru-RU" dirty="0"/>
              <a:t>печного отопления и состояние электропроводки многодетных и </a:t>
            </a:r>
            <a:r>
              <a:rPr lang="ru-RU" dirty="0" err="1"/>
              <a:t>одинокопроживающих</a:t>
            </a:r>
            <a:r>
              <a:rPr lang="ru-RU" dirty="0"/>
              <a:t> граждан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9968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Благоустройство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21" y="1556792"/>
            <a:ext cx="4038600" cy="3028950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26084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Ликвидирована несанкционированная свалка по ул. Советской</a:t>
            </a:r>
          </a:p>
          <a:p>
            <a:r>
              <a:rPr lang="ru-RU" dirty="0" smtClean="0"/>
              <a:t>Проведены субботники в весенний период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861048"/>
            <a:ext cx="3611893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422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Здравоохранение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Проводится вакцинация населения против гриппа</a:t>
            </a:r>
          </a:p>
          <a:p>
            <a:r>
              <a:rPr lang="ru-RU" dirty="0"/>
              <a:t>Проведен плановый медосмотр учащихся Адамской СОШ </a:t>
            </a:r>
            <a:endParaRPr lang="ru-RU" dirty="0" smtClean="0"/>
          </a:p>
          <a:p>
            <a:r>
              <a:rPr lang="ru-RU" dirty="0" smtClean="0"/>
              <a:t>Началась вакцинация населения против клещевого энцефалита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3160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504" y="0"/>
            <a:ext cx="8229600" cy="1143000"/>
          </a:xfrm>
        </p:spPr>
        <p:txBody>
          <a:bodyPr/>
          <a:lstStyle/>
          <a:p>
            <a:r>
              <a:rPr lang="ru-RU" b="1" dirty="0"/>
              <a:t>К</a:t>
            </a:r>
            <a:r>
              <a:rPr lang="ru-RU" b="1" dirty="0" smtClean="0"/>
              <a:t>ультура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24744"/>
            <a:ext cx="7265781" cy="5449336"/>
          </a:xfrm>
        </p:spPr>
      </p:pic>
    </p:spTree>
    <p:extLst>
      <p:ext uri="{BB962C8B-B14F-4D97-AF65-F5344CB8AC3E}">
        <p14:creationId xmlns:p14="http://schemas.microsoft.com/office/powerpoint/2010/main" val="401568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6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50" y="3429000"/>
            <a:ext cx="4038600" cy="302895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280" y="248288"/>
            <a:ext cx="4038600" cy="3028950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794" y="3429000"/>
            <a:ext cx="3995936" cy="29969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4405"/>
            <a:ext cx="3838906" cy="287917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051719" y="2841998"/>
            <a:ext cx="49231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Дни деревень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0045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147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Отчет Главы МО «Адамское»  за 2016 год</vt:lpstr>
      <vt:lpstr>Демографическая ситуация  родилось  - 7 чел.  умерло – 14 чел.  Прирост населения  – - 7 человек  Всего в МО «Адамское» проживает  .. чел. </vt:lpstr>
      <vt:lpstr>Совет депутатов</vt:lpstr>
      <vt:lpstr>Основные вопросы 2016 года</vt:lpstr>
      <vt:lpstr>Текущие вопросы</vt:lpstr>
      <vt:lpstr>Благоустройство</vt:lpstr>
      <vt:lpstr>Здравоохранение</vt:lpstr>
      <vt:lpstr>Культура</vt:lpstr>
      <vt:lpstr>Презентация PowerPoint</vt:lpstr>
      <vt:lpstr>Участники республиканских конкурсов</vt:lpstr>
      <vt:lpstr>Презентация PowerPoint</vt:lpstr>
      <vt:lpstr>Васильева Вика </vt:lpstr>
      <vt:lpstr>Презентация PowerPoint</vt:lpstr>
      <vt:lpstr>Поездка в музей «Истоки»</vt:lpstr>
      <vt:lpstr>Праздник широкой Масленицы  на ул. Полевой</vt:lpstr>
      <vt:lpstr>Основные вопросы на 2017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12</cp:revision>
  <dcterms:created xsi:type="dcterms:W3CDTF">2017-03-22T07:34:35Z</dcterms:created>
  <dcterms:modified xsi:type="dcterms:W3CDTF">2017-03-22T10:32:40Z</dcterms:modified>
</cp:coreProperties>
</file>